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2"/>
  </p:notesMasterIdLst>
  <p:sldIdLst>
    <p:sldId id="278" r:id="rId3"/>
    <p:sldId id="280" r:id="rId4"/>
    <p:sldId id="289" r:id="rId5"/>
    <p:sldId id="281" r:id="rId6"/>
    <p:sldId id="290" r:id="rId7"/>
    <p:sldId id="282" r:id="rId8"/>
    <p:sldId id="298" r:id="rId9"/>
    <p:sldId id="283" r:id="rId10"/>
    <p:sldId id="291" r:id="rId11"/>
    <p:sldId id="292" r:id="rId12"/>
    <p:sldId id="293" r:id="rId13"/>
    <p:sldId id="285" r:id="rId14"/>
    <p:sldId id="294" r:id="rId15"/>
    <p:sldId id="287" r:id="rId16"/>
    <p:sldId id="286" r:id="rId17"/>
    <p:sldId id="295" r:id="rId18"/>
    <p:sldId id="296" r:id="rId19"/>
    <p:sldId id="297" r:id="rId20"/>
    <p:sldId id="288" r:id="rId21"/>
  </p:sldIdLst>
  <p:sldSz cx="12192000" cy="6858000"/>
  <p:notesSz cx="6858000" cy="9144000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gs" Target="tags/tag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tags/tag1.xml><?xml version="1.0" encoding="utf-8"?>
<p:tagLst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THEME" val="bbda7e25-2399-46aa-a61c-db6646f5455e"/>
</p:tagLst>
</file>